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FE20C-76E8-4036-91D1-8C5DC89AD4D3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2B864-55BE-4BF1-87B9-EB43F7EE1F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2011 Regional Summer Institutes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7630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2286000"/>
                <a:gridCol w="2305050"/>
                <a:gridCol w="219075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r>
                        <a:rPr lang="en-US" baseline="0" dirty="0" smtClean="0"/>
                        <a:t> 27-29, 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July 12-13, 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July 19-20, 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July 26-27, 2011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Region</a:t>
                      </a:r>
                      <a:r>
                        <a:rPr lang="en-US" baseline="0" dirty="0" smtClean="0"/>
                        <a:t> 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Region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Region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Region 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Grove Park Inn, Asheville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Kinston</a:t>
                      </a:r>
                      <a:r>
                        <a:rPr lang="en-US" baseline="0" dirty="0" smtClean="0"/>
                        <a:t> HS,</a:t>
                      </a:r>
                    </a:p>
                    <a:p>
                      <a:r>
                        <a:rPr lang="en-US" baseline="0" dirty="0" smtClean="0"/>
                        <a:t>Lenoir County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0" baseline="0" dirty="0" smtClean="0"/>
                        <a:t>Pasquotank </a:t>
                      </a:r>
                      <a:r>
                        <a:rPr lang="en-US" i="0" baseline="0" dirty="0" smtClean="0"/>
                        <a:t>HS,</a:t>
                      </a:r>
                    </a:p>
                    <a:p>
                      <a:r>
                        <a:rPr lang="en-US" baseline="0" dirty="0" smtClean="0"/>
                        <a:t>Pasquotank </a:t>
                      </a:r>
                      <a:r>
                        <a:rPr lang="en-US" baseline="0" dirty="0" smtClean="0"/>
                        <a:t>County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Southern MS,</a:t>
                      </a:r>
                    </a:p>
                    <a:p>
                      <a:r>
                        <a:rPr lang="en-US" dirty="0" smtClean="0"/>
                        <a:t>Moore</a:t>
                      </a:r>
                      <a:r>
                        <a:rPr lang="en-US" baseline="0" dirty="0" smtClean="0"/>
                        <a:t> County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2000" y="3810000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Lunch will be provided at all sites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Registration site hosted by NCDPI (except Grove Park Inn, Asheville)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All facilities will offer access to technology, auditoriums or large rooms for whole-group, and other accommodations as needed</a:t>
            </a:r>
            <a:endParaRPr lang="en-US" dirty="0"/>
          </a:p>
        </p:txBody>
      </p:sp>
      <p:pic>
        <p:nvPicPr>
          <p:cNvPr id="5" name="Picture 4" descr="blackscreenslogo_centertex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5943600"/>
            <a:ext cx="885825" cy="6980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6400" y="6172200"/>
            <a:ext cx="6619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Presented by Educator Recruitment and Development      01/04/2011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2011 Regional Summer Institutes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 Regional Summer Institutes</dc:title>
  <dc:creator>Yvette Stewart</dc:creator>
  <cp:lastModifiedBy>Yvette Stewart</cp:lastModifiedBy>
  <cp:revision>3</cp:revision>
  <dcterms:created xsi:type="dcterms:W3CDTF">2011-01-03T22:50:22Z</dcterms:created>
  <dcterms:modified xsi:type="dcterms:W3CDTF">2011-01-19T07:02:10Z</dcterms:modified>
</cp:coreProperties>
</file>